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4"/>
    <p:restoredTop sz="97146" autoAdjust="0"/>
  </p:normalViewPr>
  <p:slideViewPr>
    <p:cSldViewPr snapToGrid="0">
      <p:cViewPr varScale="1">
        <p:scale>
          <a:sx n="163" d="100"/>
          <a:sy n="163" d="100"/>
        </p:scale>
        <p:origin x="216" y="110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62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7" Type="http://schemas.openxmlformats.org/officeDocument/2006/relationships/image" Target="../media/image130.svg"/><Relationship Id="rId12" Type="http://schemas.openxmlformats.org/officeDocument/2006/relationships/image" Target="../media/image135.jp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sv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32" Type="http://schemas.openxmlformats.org/officeDocument/2006/relationships/image" Target="../media/image174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Relationship Id="rId9" Type="http://schemas.openxmlformats.org/officeDocument/2006/relationships/image" Target="../media/image1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774" y="-885911"/>
            <a:ext cx="1714502" cy="17961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55" y="4506076"/>
            <a:ext cx="1429144" cy="157932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2A4DBC7-D818-D3EF-E7C7-028C04B346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856" y="4814649"/>
            <a:ext cx="1459006" cy="149934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4E6EE90B-F402-7757-5CF2-F821791896C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54708" y="1223279"/>
            <a:ext cx="1536583" cy="1488264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E80E765C-48D0-9227-F674-2FB391EF8BC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1147" y="3363131"/>
            <a:ext cx="1177872" cy="108488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783" y="6293505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4739" y="4941578"/>
            <a:ext cx="1438430" cy="1370396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2A6726C4-1CDE-31D7-9FC6-58418B8E35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19" y="1286356"/>
            <a:ext cx="1410345" cy="1446508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900" y="4966548"/>
            <a:ext cx="1781156" cy="12916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  <p:pic>
        <p:nvPicPr>
          <p:cNvPr id="95" name="図 94">
            <a:extLst>
              <a:ext uri="{FF2B5EF4-FFF2-40B4-BE49-F238E27FC236}">
                <a16:creationId xmlns:a16="http://schemas.microsoft.com/office/drawing/2014/main" id="{8F1C8061-9FE9-82C0-6314-376F62AF201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12574955" y="-226647"/>
            <a:ext cx="1758462" cy="15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1548ECC-873F-7D70-8244-59A2BE85C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164" y="-790403"/>
            <a:ext cx="2255005" cy="22162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3ACD27-140F-8E86-5503-97F96A88B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698" y="-1053874"/>
            <a:ext cx="2417735" cy="25494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5D299E88-D009-35B8-A899-082AF6622D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655" y="1440810"/>
            <a:ext cx="1084881" cy="120886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851" y="1584325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88" y="3118657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5880" y="3084879"/>
            <a:ext cx="1146873" cy="117012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4980" y="1513986"/>
            <a:ext cx="1185620" cy="1239866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9AD247F-A5F6-06F5-51E8-76102ABFBB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208" y="6604236"/>
            <a:ext cx="1910877" cy="1910877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381" y="3115159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711" y="-874756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560" y="1480073"/>
            <a:ext cx="1235120" cy="142725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F379A118-2B74-5447-CFDC-7C71E968A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8385" y="2747628"/>
            <a:ext cx="1495586" cy="15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6" y="0"/>
            <a:ext cx="1804229" cy="1632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2383691" y="218830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3516923" y="336062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5433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42" y="5832762"/>
            <a:ext cx="1701054" cy="14455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211" y="6033848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7435281" y="86179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976" y="5940425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816" y="1997992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155" y="2121149"/>
            <a:ext cx="1658562" cy="15989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521" y="5716223"/>
            <a:ext cx="1416379" cy="1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08EB9ED-A341-AA73-4F01-76B50FF48FA5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" altLang="ja-JP"/>
              <a:t>R</a:t>
            </a:r>
            <a:r>
              <a:rPr kumimoji="1" lang="ja-JP" altLang="en-US"/>
              <a:t>でデータベース操作</a:t>
            </a:r>
            <a:r>
              <a:rPr kumimoji="1" lang="en-US" altLang="ja-JP"/>
              <a:t> - </a:t>
            </a:r>
            <a:r>
              <a:rPr kumimoji="1" lang="en" altLang="ja-JP"/>
              <a:t>SQL</a:t>
            </a:r>
            <a:r>
              <a:rPr kumimoji="1" lang="ja-JP" altLang="en-US"/>
              <a:t>自動生成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FAB49C-4C51-01CB-EA78-2CC91C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788" y="352850"/>
            <a:ext cx="1715512" cy="1569856"/>
          </a:xfrm>
          <a:prstGeom prst="rect">
            <a:avLst/>
          </a:prstGeom>
          <a:effectLst>
            <a:outerShdw blurRad="50800" dist="38100" dir="8100000" sx="101010" sy="10101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92EBC2-F68C-4AD3-FCB8-B22FF7261B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741" y="404211"/>
            <a:ext cx="1603496" cy="16836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E45931-F86B-C77E-9E86-C5AE73681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410" y="446555"/>
            <a:ext cx="1633819" cy="13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409B33-845E-F1FD-8A9B-75DCDFDFAE72}"/>
              </a:ext>
            </a:extLst>
          </p:cNvPr>
          <p:cNvSpPr txBox="1"/>
          <p:nvPr/>
        </p:nvSpPr>
        <p:spPr>
          <a:xfrm>
            <a:off x="64770" y="-750778"/>
            <a:ext cx="2945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24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D329B9-6033-6480-4BA5-3FAF0F02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87561" y="180777"/>
            <a:ext cx="2758276" cy="21313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9063DE-63BE-9658-24F0-B452BD916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299" y="2665443"/>
            <a:ext cx="1456842" cy="12941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61BB97-249C-AD09-E48D-60358F912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46" y="2521259"/>
            <a:ext cx="1325105" cy="13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22</Words>
  <Application>Microsoft Macintosh PowerPoint</Application>
  <PresentationFormat>ユーザー設定</PresentationFormat>
  <Paragraphs>7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9" baseType="lpstr">
      <vt:lpstr>Hiragino Maru Gothic Pro W4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2025-04-20T18:40:58Z</dcterms:modified>
  <cp:category/>
</cp:coreProperties>
</file>